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6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27" autoAdjust="0"/>
    <p:restoredTop sz="92047" autoAdjust="0"/>
  </p:normalViewPr>
  <p:slideViewPr>
    <p:cSldViewPr snapToGrid="0">
      <p:cViewPr>
        <p:scale>
          <a:sx n="80" d="100"/>
          <a:sy n="80" d="100"/>
        </p:scale>
        <p:origin x="1536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768F38-EDDA-4623-9F11-DBF8B1F1B105}" type="datetimeFigureOut">
              <a:rPr lang="pt-BR" smtClean="0"/>
              <a:t>10/06/2018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F6070A-D84D-4CA5-B686-E951B2B9C2D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34355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Dados do Grupo, Objetivo (</a:t>
            </a:r>
            <a:r>
              <a:rPr lang="pt-BR" dirty="0" err="1"/>
              <a:t>sub-tema</a:t>
            </a:r>
            <a:r>
              <a:rPr lang="pt-BR" dirty="0"/>
              <a:t> e recorte)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F6070A-D84D-4CA5-B686-E951B2B9C2D1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71834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Conclusão e considerações finais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F6070A-D84D-4CA5-B686-E951B2B9C2D1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7580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Publico alvo e personas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F6070A-D84D-4CA5-B686-E951B2B9C2D1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17932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Jornada do Usuário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F6070A-D84D-4CA5-B686-E951B2B9C2D1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21857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err="1"/>
              <a:t>Wireflow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F6070A-D84D-4CA5-B686-E951B2B9C2D1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72450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err="1"/>
              <a:t>Moodboard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F6070A-D84D-4CA5-B686-E951B2B9C2D1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481271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Tipografia e paleta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F6070A-D84D-4CA5-B686-E951B2B9C2D1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53616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Biblioteca de padrões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F6070A-D84D-4CA5-B686-E951B2B9C2D1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28768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Produto (site)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F6070A-D84D-4CA5-B686-E951B2B9C2D1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28128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Estratégia de comunicação, tecnologias utilizadas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9F6070A-D84D-4CA5-B686-E951B2B9C2D1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8191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F8004-60DA-42A8-8289-ADB754B1F3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6E3165-38D3-4779-BE9D-BC4DBE9026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AE2517-609B-490E-9CEF-AA6C7A573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B34DB5-147F-4789-A6E0-D9ECB63C5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360E03-9BB6-4D9F-8136-4D2829E55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431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BA187-7D2C-4C5D-A668-19D9E31D48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BC0EBA-691F-4319-9C19-E66EEDEDD8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8B2DBA-BDDB-42BF-829A-1C74381FAE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6/10/2018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3A746B-EBF4-4285-840F-AE2C0DE31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FC4037-2635-4602-B3CE-FFB5DE9492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595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762E983-71AF-4AD2-BFE3-239A2E01B1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16389D-5081-4D55-A6DE-6F0D011E37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378257-0A2A-4D8D-AAEF-DB52DDA01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6/10/2018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27F244-261B-4BFB-A2FD-ED1F4374A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381430-D5D5-4CDE-A0DD-7B2B6F1CA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442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7083F-DB6C-44F7-85C3-427C96498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4A43D9-06BD-4208-815D-D1E7631FF0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27DF9B-C2DE-4FED-B3A4-AC80D7E3B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6/10/2018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B87188-3E80-440E-9004-E0AC5B3F7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318429-3626-4905-8896-390DADE193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1797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70BAA-BC34-4FD2-AA8A-8D1523E9B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7D4F5-389E-4124-B933-09E3EDEF87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C115CC-87C4-43BD-8994-7E5ED6B65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79224-D63F-40F8-84D8-05EC4215C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C222C6-0CF6-4034-B56E-FD2777C24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7390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9C414-8B40-4A6B-A517-310DF451A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5D42D6-A4DB-41F1-B205-ACEE10DB2BB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104522-E54F-456B-BFC9-879ADA7FCF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D7C1C0-276B-4DD8-AFD3-1F360B099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6/10/2018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B44488-94BA-4E21-8E13-F2F12F464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9CC3B4-675D-4422-9D55-6BE3BA292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8717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92CF8-E589-4A65-BDCE-9146EFC09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8E5DB8-E538-4BF1-8B31-CF2E01E2C0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3FC0A7-87F0-4B29-95A3-70130262FE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8757B5-ED9F-4C09-943D-77F535B594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1B617E1-DB01-4CC8-87A1-E30625AB7F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51ADF6-97B2-44BD-97D3-312F7D286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6/10/2018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5EBF93-D035-4C11-9A53-B9F93992E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EC4197-E0DC-46D3-A6C7-6BFCEC722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36923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3EBD5-4155-45B0-A787-DCBB3331E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9BA577-3585-429C-83CF-20B7B71896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6/10/2018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D6E941-8BDD-4989-8F28-952C0D825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8485BF-9FBA-4978-A718-6833DE903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775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EB16D0-F8DD-4B30-895F-47BF914FA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t>6/10/2018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42703E-983C-41F1-8E0F-D07947894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2387EC-C193-4FE3-A838-81648F5F3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8705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C448F-4E27-4653-9202-2A85F77EDF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94544-3FF3-4435-A32B-3E0450DA2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46D7AE-7C30-47A7-BEA2-6F10FD3634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16D3E6-0E93-4305-B973-9A9C8C753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FCE00B-DC66-447B-B136-E10663E2A0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B5979F-F1EB-489D-AF5B-AA10DF52A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7988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47D1A-CA16-4EB4-9B07-ABC54CE56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0FA521-BAB1-41AA-808B-579293EB16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F5A214-EDD8-4F65-9C08-6ED93099F2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6C163C-12F5-408F-991B-1B39AF264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75E82A-F57C-41F7-9AA7-515F21BC8B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84F6DD-8D56-488F-A5D6-DA78E96D5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5696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52765F-BFAE-4869-A18E-3F8CDCB0D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628353-7B59-44D3-B798-2E235AF3B1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FD1DA4-31C6-4892-8BFE-3771205019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E6118-2437-4B30-8E3C-4D2BE6020583}" type="datetimeFigureOut">
              <a:rPr lang="en-US" smtClean="0"/>
              <a:pPr/>
              <a:t>6/10/2018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46556E-AA9B-4A92-AEC5-2BE87DEA11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1733B-AAD9-4E3F-B18A-55889E6D4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785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C0BE59E-6895-46D3-A7A1-55F005E9C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-894777"/>
            <a:ext cx="12212052" cy="8633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5465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7D97A70-FEFB-4485-A531-998D8D2DCA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579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6B3956C-4EF7-4D91-9333-CE5D595F8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920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40C99D-E806-4BAF-97B4-78170C0517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37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E2C31F-F6BC-46A9-92BE-F9E91D1471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3443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F55FE3-E543-4B34-81DB-B5738D34E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611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32CBFA-CF11-480E-A795-84927A11C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963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A5C2F3-4711-487A-8894-0C1F78F73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613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2693B9B-2FAE-457E-B455-8DFDBF24E8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63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E792A9AC-8472-48F5-9D51-BFA8B4C1D2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330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742</TotalTime>
  <Words>49</Words>
  <Application>Microsoft Office PowerPoint</Application>
  <PresentationFormat>Widescreen</PresentationFormat>
  <Paragraphs>20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Diego</dc:creator>
  <cp:lastModifiedBy>Diego</cp:lastModifiedBy>
  <cp:revision>27</cp:revision>
  <dcterms:created xsi:type="dcterms:W3CDTF">2018-06-07T21:47:36Z</dcterms:created>
  <dcterms:modified xsi:type="dcterms:W3CDTF">2018-06-11T05:41:53Z</dcterms:modified>
</cp:coreProperties>
</file>